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11"/>
  </p:notesMasterIdLst>
  <p:handoutMasterIdLst>
    <p:handoutMasterId r:id="rId12"/>
  </p:handoutMasterIdLst>
  <p:sldIdLst>
    <p:sldId id="405" r:id="rId4"/>
    <p:sldId id="410" r:id="rId5"/>
    <p:sldId id="407" r:id="rId6"/>
    <p:sldId id="408" r:id="rId7"/>
    <p:sldId id="409" r:id="rId8"/>
    <p:sldId id="404" r:id="rId9"/>
    <p:sldId id="326" r:id="rId10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7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04.01.2024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04.01.2024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15FFD-0145-4494-A555-FB11F75277F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26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et-marti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973BD8-0E66-27A6-93D9-4D9E6FEAB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8385" y="2122810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CCFCB1-7292-DE79-8813-3B9C4F92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644C748-BA62-957D-E50E-D2DAD4B1A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9403" y="2599711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058BE6D0-A903-B19F-D6EE-90791BA73ED7}"/>
              </a:ext>
            </a:extLst>
          </p:cNvPr>
          <p:cNvSpPr txBox="1">
            <a:spLocks/>
          </p:cNvSpPr>
          <p:nvPr/>
        </p:nvSpPr>
        <p:spPr>
          <a:xfrm>
            <a:off x="9291782" y="2154523"/>
            <a:ext cx="2428032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3C70C7B8-8216-780F-09B7-566EB27AF592}"/>
              </a:ext>
            </a:extLst>
          </p:cNvPr>
          <p:cNvSpPr txBox="1">
            <a:spLocks/>
          </p:cNvSpPr>
          <p:nvPr/>
        </p:nvSpPr>
        <p:spPr>
          <a:xfrm>
            <a:off x="9291781" y="2567998"/>
            <a:ext cx="2669309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749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A5ABBB-B6F7-4D1D-E658-939C5DD4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9" y="1069109"/>
            <a:ext cx="11668182" cy="47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819C2DE-CA10-D6F8-E1F6-D3D16F76F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284491-85EB-6B5C-157B-E71F7D8F13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0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45" y="988290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3611418" y="6058614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2AC1848-5E58-4E78-A21B-DF7B521F39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FarbBeispiele</a:t>
            </a:r>
            <a:r>
              <a:rPr lang="de-DE" dirty="0"/>
              <a:t> für </a:t>
            </a:r>
            <a:r>
              <a:rPr lang="de-DE" dirty="0" err="1"/>
              <a:t>Textboxen</a:t>
            </a:r>
            <a:r>
              <a:rPr lang="de-DE" dirty="0"/>
              <a:t> und Flächen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4F9A9D6B-D323-4577-A780-AD8D73194E6D}"/>
              </a:ext>
            </a:extLst>
          </p:cNvPr>
          <p:cNvSpPr/>
          <p:nvPr/>
        </p:nvSpPr>
        <p:spPr>
          <a:xfrm rot="329235">
            <a:off x="9040145" y="92756"/>
            <a:ext cx="1523477" cy="672557"/>
          </a:xfrm>
          <a:prstGeom prst="roundRect">
            <a:avLst/>
          </a:prstGeom>
          <a:solidFill>
            <a:srgbClr val="FFFF00"/>
          </a:solidFill>
          <a:ln w="41275" cap="rnd">
            <a:solidFill>
              <a:schemeClr val="accent2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accent2"/>
                </a:solidFill>
              </a:rPr>
              <a:t>Folie bitte löschen!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D45BF17-85BB-4216-ACC8-D9FE30B08853}"/>
              </a:ext>
            </a:extLst>
          </p:cNvPr>
          <p:cNvSpPr/>
          <p:nvPr/>
        </p:nvSpPr>
        <p:spPr>
          <a:xfrm>
            <a:off x="7993052" y="2551479"/>
            <a:ext cx="1594880" cy="701960"/>
          </a:xfrm>
          <a:prstGeom prst="rect">
            <a:avLst/>
          </a:prstGeom>
          <a:solidFill>
            <a:srgbClr val="70768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4EE4E28-AB52-4591-ACF1-D060084CCFD8}"/>
              </a:ext>
            </a:extLst>
          </p:cNvPr>
          <p:cNvSpPr/>
          <p:nvPr/>
        </p:nvSpPr>
        <p:spPr>
          <a:xfrm>
            <a:off x="7987585" y="3561896"/>
            <a:ext cx="1594880" cy="701960"/>
          </a:xfrm>
          <a:prstGeom prst="rect">
            <a:avLst/>
          </a:prstGeom>
          <a:solidFill>
            <a:srgbClr val="999EA5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75A0B62-F5E1-4C9A-B05F-D980791A79E2}"/>
              </a:ext>
            </a:extLst>
          </p:cNvPr>
          <p:cNvSpPr/>
          <p:nvPr/>
        </p:nvSpPr>
        <p:spPr>
          <a:xfrm>
            <a:off x="7988455" y="4573036"/>
            <a:ext cx="1594880" cy="701960"/>
          </a:xfrm>
          <a:prstGeom prst="rect">
            <a:avLst/>
          </a:prstGeom>
          <a:solidFill>
            <a:srgbClr val="C2C4C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B70A52-D45F-42AB-B8CA-D04F813B94E5}"/>
              </a:ext>
            </a:extLst>
          </p:cNvPr>
          <p:cNvSpPr/>
          <p:nvPr/>
        </p:nvSpPr>
        <p:spPr>
          <a:xfrm>
            <a:off x="7988455" y="5582361"/>
            <a:ext cx="1594880" cy="701960"/>
          </a:xfrm>
          <a:prstGeom prst="rect">
            <a:avLst/>
          </a:prstGeom>
          <a:solidFill>
            <a:srgbClr val="DBDCDD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6097E23-D8A1-4084-BE88-825BAACD4B16}"/>
              </a:ext>
            </a:extLst>
          </p:cNvPr>
          <p:cNvSpPr/>
          <p:nvPr/>
        </p:nvSpPr>
        <p:spPr>
          <a:xfrm>
            <a:off x="7993311" y="1547390"/>
            <a:ext cx="1594880" cy="701960"/>
          </a:xfrm>
          <a:prstGeom prst="rect">
            <a:avLst/>
          </a:prstGeom>
          <a:solidFill>
            <a:srgbClr val="50505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59934DD-F587-42F5-8F1E-4CCC6E912DCB}"/>
              </a:ext>
            </a:extLst>
          </p:cNvPr>
          <p:cNvSpPr/>
          <p:nvPr/>
        </p:nvSpPr>
        <p:spPr>
          <a:xfrm>
            <a:off x="638782" y="1540287"/>
            <a:ext cx="1594880" cy="701960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B7EC769-65D3-4FF5-A795-E942645055E8}"/>
              </a:ext>
            </a:extLst>
          </p:cNvPr>
          <p:cNvSpPr/>
          <p:nvPr/>
        </p:nvSpPr>
        <p:spPr>
          <a:xfrm>
            <a:off x="638782" y="2546196"/>
            <a:ext cx="1594880" cy="701960"/>
          </a:xfrm>
          <a:prstGeom prst="rect">
            <a:avLst/>
          </a:prstGeom>
          <a:solidFill>
            <a:srgbClr val="006C8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0201753-B939-46B9-B725-04D18024DF69}"/>
              </a:ext>
            </a:extLst>
          </p:cNvPr>
          <p:cNvSpPr/>
          <p:nvPr/>
        </p:nvSpPr>
        <p:spPr>
          <a:xfrm>
            <a:off x="638780" y="3557022"/>
            <a:ext cx="1594880" cy="701960"/>
          </a:xfrm>
          <a:prstGeom prst="rect">
            <a:avLst/>
          </a:prstGeom>
          <a:solidFill>
            <a:srgbClr val="198CA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9B45A44-1251-4B1B-A2E2-B9A031440CD8}"/>
              </a:ext>
            </a:extLst>
          </p:cNvPr>
          <p:cNvSpPr/>
          <p:nvPr/>
        </p:nvSpPr>
        <p:spPr>
          <a:xfrm>
            <a:off x="638779" y="4566554"/>
            <a:ext cx="1594880" cy="701960"/>
          </a:xfrm>
          <a:prstGeom prst="rect">
            <a:avLst/>
          </a:prstGeom>
          <a:solidFill>
            <a:srgbClr val="32B3C8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8CD6D77-7EA9-421C-8035-AA340D5A36FD}"/>
              </a:ext>
            </a:extLst>
          </p:cNvPr>
          <p:cNvSpPr/>
          <p:nvPr/>
        </p:nvSpPr>
        <p:spPr>
          <a:xfrm>
            <a:off x="638779" y="5581503"/>
            <a:ext cx="1594880" cy="701960"/>
          </a:xfrm>
          <a:prstGeom prst="rect">
            <a:avLst/>
          </a:prstGeom>
          <a:solidFill>
            <a:srgbClr val="94D9E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62EB053-0C20-1054-FB02-CB2073E7E210}"/>
              </a:ext>
            </a:extLst>
          </p:cNvPr>
          <p:cNvSpPr/>
          <p:nvPr/>
        </p:nvSpPr>
        <p:spPr>
          <a:xfrm>
            <a:off x="2451312" y="1548013"/>
            <a:ext cx="1594880" cy="70196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46A66B9-3AA1-FBD2-EB20-A93342B89380}"/>
              </a:ext>
            </a:extLst>
          </p:cNvPr>
          <p:cNvSpPr/>
          <p:nvPr/>
        </p:nvSpPr>
        <p:spPr>
          <a:xfrm>
            <a:off x="2454142" y="2546196"/>
            <a:ext cx="1594880" cy="701960"/>
          </a:xfrm>
          <a:prstGeom prst="rect">
            <a:avLst/>
          </a:prstGeom>
          <a:solidFill>
            <a:srgbClr val="E3755F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D5BD842-F415-016D-D1A5-5411A9808A38}"/>
              </a:ext>
            </a:extLst>
          </p:cNvPr>
          <p:cNvSpPr/>
          <p:nvPr/>
        </p:nvSpPr>
        <p:spPr>
          <a:xfrm>
            <a:off x="2454142" y="3557022"/>
            <a:ext cx="1594880" cy="701960"/>
          </a:xfrm>
          <a:prstGeom prst="rect">
            <a:avLst/>
          </a:prstGeom>
          <a:solidFill>
            <a:srgbClr val="E9917F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CBF63E0B-F21E-EC87-5DF6-B29E0DCBFF79}"/>
              </a:ext>
            </a:extLst>
          </p:cNvPr>
          <p:cNvSpPr/>
          <p:nvPr/>
        </p:nvSpPr>
        <p:spPr>
          <a:xfrm>
            <a:off x="2454142" y="4567085"/>
            <a:ext cx="1594880" cy="701960"/>
          </a:xfrm>
          <a:prstGeom prst="rect">
            <a:avLst/>
          </a:prstGeom>
          <a:solidFill>
            <a:srgbClr val="EEAA9C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AFA404-B368-8763-1740-912A0FFE4A9E}"/>
              </a:ext>
            </a:extLst>
          </p:cNvPr>
          <p:cNvSpPr/>
          <p:nvPr/>
        </p:nvSpPr>
        <p:spPr>
          <a:xfrm>
            <a:off x="6143104" y="2551479"/>
            <a:ext cx="1594880" cy="701960"/>
          </a:xfrm>
          <a:prstGeom prst="rect">
            <a:avLst/>
          </a:prstGeom>
          <a:solidFill>
            <a:srgbClr val="4DC77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2736849-4BE6-7BC5-6D62-CDC32AC3EFE9}"/>
              </a:ext>
            </a:extLst>
          </p:cNvPr>
          <p:cNvSpPr/>
          <p:nvPr/>
        </p:nvSpPr>
        <p:spPr>
          <a:xfrm>
            <a:off x="6143104" y="1544132"/>
            <a:ext cx="1594880" cy="701960"/>
          </a:xfrm>
          <a:prstGeom prst="rect">
            <a:avLst/>
          </a:prstGeom>
          <a:solidFill>
            <a:schemeClr val="accent5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8A8C331-67A3-2E9C-9905-18D331AC662C}"/>
              </a:ext>
            </a:extLst>
          </p:cNvPr>
          <p:cNvSpPr/>
          <p:nvPr/>
        </p:nvSpPr>
        <p:spPr>
          <a:xfrm>
            <a:off x="2451312" y="5581503"/>
            <a:ext cx="1594880" cy="701960"/>
          </a:xfrm>
          <a:prstGeom prst="rect">
            <a:avLst/>
          </a:prstGeom>
          <a:solidFill>
            <a:srgbClr val="F0C2B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1AD49EA-3728-3D64-1F7F-4404CE949CDF}"/>
              </a:ext>
            </a:extLst>
          </p:cNvPr>
          <p:cNvSpPr/>
          <p:nvPr/>
        </p:nvSpPr>
        <p:spPr>
          <a:xfrm>
            <a:off x="4309599" y="2542012"/>
            <a:ext cx="1594880" cy="701960"/>
          </a:xfrm>
          <a:prstGeom prst="rect">
            <a:avLst/>
          </a:prstGeom>
          <a:solidFill>
            <a:srgbClr val="60C9C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FA03FFE-E3A6-E275-545D-E107801A0FF6}"/>
              </a:ext>
            </a:extLst>
          </p:cNvPr>
          <p:cNvSpPr/>
          <p:nvPr/>
        </p:nvSpPr>
        <p:spPr>
          <a:xfrm>
            <a:off x="4309599" y="1544918"/>
            <a:ext cx="1594880" cy="70196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395C11E-3BFF-E64B-895E-2091AC9B4359}"/>
              </a:ext>
            </a:extLst>
          </p:cNvPr>
          <p:cNvSpPr/>
          <p:nvPr/>
        </p:nvSpPr>
        <p:spPr>
          <a:xfrm>
            <a:off x="4309252" y="3558553"/>
            <a:ext cx="1594880" cy="701960"/>
          </a:xfrm>
          <a:prstGeom prst="rect">
            <a:avLst/>
          </a:prstGeom>
          <a:solidFill>
            <a:srgbClr val="8FD9DD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C4E7407-9444-69C8-E3FD-453B69975EC5}"/>
              </a:ext>
            </a:extLst>
          </p:cNvPr>
          <p:cNvSpPr/>
          <p:nvPr/>
        </p:nvSpPr>
        <p:spPr>
          <a:xfrm>
            <a:off x="4297753" y="4575094"/>
            <a:ext cx="1594880" cy="701960"/>
          </a:xfrm>
          <a:prstGeom prst="rect">
            <a:avLst/>
          </a:prstGeom>
          <a:solidFill>
            <a:srgbClr val="ACE3E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7D06706-EA20-1B79-52C8-A329C126E282}"/>
              </a:ext>
            </a:extLst>
          </p:cNvPr>
          <p:cNvSpPr/>
          <p:nvPr/>
        </p:nvSpPr>
        <p:spPr>
          <a:xfrm>
            <a:off x="4294179" y="5571840"/>
            <a:ext cx="1594880" cy="701960"/>
          </a:xfrm>
          <a:prstGeom prst="rect">
            <a:avLst/>
          </a:prstGeom>
          <a:solidFill>
            <a:srgbClr val="C8ECE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2B26C6-B210-1B1D-7E6A-FBC9F9B70979}"/>
              </a:ext>
            </a:extLst>
          </p:cNvPr>
          <p:cNvSpPr/>
          <p:nvPr/>
        </p:nvSpPr>
        <p:spPr>
          <a:xfrm>
            <a:off x="9813921" y="2554737"/>
            <a:ext cx="1594880" cy="701960"/>
          </a:xfrm>
          <a:prstGeom prst="rect">
            <a:avLst/>
          </a:prstGeom>
          <a:solidFill>
            <a:srgbClr val="FFE09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B1B0B-ED03-F6D6-C391-51F35B1DDC0C}"/>
              </a:ext>
            </a:extLst>
          </p:cNvPr>
          <p:cNvSpPr/>
          <p:nvPr/>
        </p:nvSpPr>
        <p:spPr>
          <a:xfrm>
            <a:off x="9813921" y="1547390"/>
            <a:ext cx="1594880" cy="701960"/>
          </a:xfrm>
          <a:prstGeom prst="rect">
            <a:avLst/>
          </a:prstGeom>
          <a:solidFill>
            <a:srgbClr val="FFD2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E30E71-0855-810B-6DA4-C5BAF173331F}"/>
              </a:ext>
            </a:extLst>
          </p:cNvPr>
          <p:cNvSpPr/>
          <p:nvPr/>
        </p:nvSpPr>
        <p:spPr>
          <a:xfrm>
            <a:off x="6132475" y="3557022"/>
            <a:ext cx="1594880" cy="701960"/>
          </a:xfrm>
          <a:prstGeom prst="rect">
            <a:avLst/>
          </a:prstGeom>
          <a:solidFill>
            <a:srgbClr val="85D19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4D2120-8DE6-861F-C00F-F35B8798DF24}"/>
              </a:ext>
            </a:extLst>
          </p:cNvPr>
          <p:cNvSpPr/>
          <p:nvPr/>
        </p:nvSpPr>
        <p:spPr>
          <a:xfrm>
            <a:off x="6143104" y="4571317"/>
            <a:ext cx="1594880" cy="701960"/>
          </a:xfrm>
          <a:prstGeom prst="rect">
            <a:avLst/>
          </a:prstGeom>
          <a:solidFill>
            <a:srgbClr val="9EDAA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84812B-C01B-D673-CE39-4CDC596B2E96}"/>
              </a:ext>
            </a:extLst>
          </p:cNvPr>
          <p:cNvSpPr/>
          <p:nvPr/>
        </p:nvSpPr>
        <p:spPr>
          <a:xfrm>
            <a:off x="6143104" y="5569912"/>
            <a:ext cx="1594880" cy="701960"/>
          </a:xfrm>
          <a:prstGeom prst="rect">
            <a:avLst/>
          </a:prstGeom>
          <a:solidFill>
            <a:srgbClr val="B7E3C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6229779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20</TotalTime>
  <Words>79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Symbol</vt:lpstr>
      <vt:lpstr>Wingdings</vt:lpstr>
      <vt:lpstr>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247</cp:revision>
  <dcterms:created xsi:type="dcterms:W3CDTF">2018-07-31T15:04:08Z</dcterms:created>
  <dcterms:modified xsi:type="dcterms:W3CDTF">2024-01-04T13:17:10Z</dcterms:modified>
</cp:coreProperties>
</file>